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30"/>
    <p:restoredTop sz="94664"/>
  </p:normalViewPr>
  <p:slideViewPr>
    <p:cSldViewPr snapToGrid="0" snapToObjects="1">
      <p:cViewPr>
        <p:scale>
          <a:sx n="170" d="100"/>
          <a:sy n="170" d="100"/>
        </p:scale>
        <p:origin x="-712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C35C2-E8E7-BC40-A192-6EF4845E63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4D5888-8DF3-8D48-B3EE-93002ACBC9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21C58-452D-654B-82F6-1318B0D9D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8B532-9D61-364A-BE6F-84BF9E08EC7F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C10AB4-D09A-9C47-939A-94F3C1F5F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34ADAC-7C68-1546-B30D-1D95B6FF1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CF8D-3131-E44F-89BB-936D5C872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078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582F6-EFBC-C44A-81F5-E395442A8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F3A77D-FE92-9F4F-AB11-0D0D564F68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4BCA0C-064F-5848-AB00-40B6F31A4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8B532-9D61-364A-BE6F-84BF9E08EC7F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A0388-7040-2641-9A49-43A17B077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9E90B-69AF-2241-AB26-B87A79F82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CF8D-3131-E44F-89BB-936D5C872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567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21AEAC-74A3-6F4E-879E-2C9E23858F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81D0A5-0902-E44D-91C2-375D51206D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9134D7-5AE9-1D44-A388-C01E3BF61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8B532-9D61-364A-BE6F-84BF9E08EC7F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304F6-8A70-334B-9D49-2A48774F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B7ECA4-3395-C84B-AFD9-713A41856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CF8D-3131-E44F-89BB-936D5C872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594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0374D-6C6D-2A4A-98CD-B765E8584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38B38-8B26-2E49-9486-6F583DEA7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B8C6A-7535-A34F-82E4-DFE0D4B6C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8B532-9D61-364A-BE6F-84BF9E08EC7F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6515F-3F82-DF40-9830-0E7877A7C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579B0B-0AC3-4E4D-90B3-FBCB63EDA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CF8D-3131-E44F-89BB-936D5C872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47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45B4F-1FD3-7247-94C9-AA178370A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FEE5EF-721D-C04C-BD21-8C6E7C66BB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5AF90D-C1E0-0F43-BAD4-F0FEC9FDF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8B532-9D61-364A-BE6F-84BF9E08EC7F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50D69-35D0-9F4E-8635-9ED89E5D1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1E5D3-A1F4-DC45-91DD-C69DA9B55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CF8D-3131-E44F-89BB-936D5C872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121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CB5BE-F064-724A-B775-61D095415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47BA6-E80C-1B4C-BDB7-255BC9CB1B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2DA31D-FBF9-E347-A3A9-13FA13672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003578-9AC7-FC46-8BB7-34F7C67B8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8B532-9D61-364A-BE6F-84BF9E08EC7F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367965-7EF9-1346-B272-AB16FB101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6927BE-AA3A-9448-B976-B1FC222A0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CF8D-3131-E44F-89BB-936D5C872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885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F3F6F-1619-064B-8D1D-DCEAAB5FC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5F330-A752-9D48-9EC0-871AEAA803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92EC58-A272-4440-A002-3282EE7E70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D58CC4-65F3-384F-A77E-2AEC907A2B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BEE1FC-214D-9A48-BB62-72F220D888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4517C9-EC78-EB4B-88F9-B2F07FFCE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8B532-9D61-364A-BE6F-84BF9E08EC7F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A02C04-BBB4-3F4A-B857-0DF6399F3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F522BA-D0AE-0C4B-B851-6010F00DE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CF8D-3131-E44F-89BB-936D5C872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0637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47914-F3DF-1049-9A68-55515C219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6D12C6-6707-C348-A7AF-DFA26B260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8B532-9D61-364A-BE6F-84BF9E08EC7F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E8D5D9-BEA5-994E-A936-B14740DC1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FF8B8A-79D1-6A44-B56F-8B122282C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CF8D-3131-E44F-89BB-936D5C872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148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61423A-D1A7-C146-8DF5-828D03BD7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8B532-9D61-364A-BE6F-84BF9E08EC7F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955BA2-80BC-DD49-9BF7-575B3BFBD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004766-2763-B641-B954-44224E639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CF8D-3131-E44F-89BB-936D5C872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694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B6C4A-B1B3-084D-99BF-65BFFD065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AFE75-A73B-1D4D-800E-53B59E76C6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7CF8D0-4449-F440-B32D-74ED8DDCA4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C164F7-59BF-7F4D-9EAF-7ABAE2854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8B532-9D61-364A-BE6F-84BF9E08EC7F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C87B15-667E-D443-AA5A-33E3244F3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6EA62E-1DFF-E848-87C0-627E2D36F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CF8D-3131-E44F-89BB-936D5C872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77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2CB1D-77B0-4C44-B12F-C98FD163C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627B3E-CBB4-A844-AFCB-E38481307A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13AD05-3772-374F-8129-8EE6FFECE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B4DE92-1B2B-4D4E-8E9F-D29401A83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E8B532-9D61-364A-BE6F-84BF9E08EC7F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EFD9CB-D063-8E41-B9E5-9482F7820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A09386-50E2-D440-9224-A98C6A006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60CF8D-3131-E44F-89BB-936D5C872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714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AFFDD8-EBA4-D347-B42C-C21353FC7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F4C690-D15A-564F-9951-756611717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8B45D-1CBB-D94B-BB6F-A3E6E7536E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E8B532-9D61-364A-BE6F-84BF9E08EC7F}" type="datetimeFigureOut">
              <a:rPr lang="en-US" smtClean="0"/>
              <a:t>11/11/19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BDDCC-7222-5B42-B05E-7A9F7BA839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A0EFDC-F8EF-854C-B6D4-A3E8D88B90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60CF8D-3131-E44F-89BB-936D5C8728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688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639D51-2C94-FF4A-845A-8B74C5316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860" y="1359243"/>
            <a:ext cx="2446638" cy="32621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9347800-F191-CD42-91BB-8D5F175E2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842" y="1359243"/>
            <a:ext cx="2446638" cy="32621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F1C9335-7DEB-C340-92E6-8AC1D8880D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2851" y="1359243"/>
            <a:ext cx="2446638" cy="3262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121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76DF28-1399-8443-9FE3-373A279A0E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2768" y="686373"/>
            <a:ext cx="8575040" cy="5283200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157F6B81-45E6-B348-B9A4-57AEC7F00867}"/>
              </a:ext>
            </a:extLst>
          </p:cNvPr>
          <p:cNvSpPr/>
          <p:nvPr/>
        </p:nvSpPr>
        <p:spPr>
          <a:xfrm>
            <a:off x="5544350" y="3800006"/>
            <a:ext cx="442210" cy="44221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DF055A0-F4EF-FD4F-BA92-8F0D8642DCD0}"/>
              </a:ext>
            </a:extLst>
          </p:cNvPr>
          <p:cNvSpPr/>
          <p:nvPr/>
        </p:nvSpPr>
        <p:spPr>
          <a:xfrm>
            <a:off x="7488075" y="2633271"/>
            <a:ext cx="442210" cy="44221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320A37A-FB11-F246-BB66-388B08B6E1D7}"/>
              </a:ext>
            </a:extLst>
          </p:cNvPr>
          <p:cNvSpPr/>
          <p:nvPr/>
        </p:nvSpPr>
        <p:spPr>
          <a:xfrm>
            <a:off x="5653790" y="2065154"/>
            <a:ext cx="442210" cy="44221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11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26371FB-D5E0-2942-BCE7-82CBEDCD17C5}"/>
              </a:ext>
            </a:extLst>
          </p:cNvPr>
          <p:cNvSpPr/>
          <p:nvPr/>
        </p:nvSpPr>
        <p:spPr>
          <a:xfrm>
            <a:off x="7045865" y="996507"/>
            <a:ext cx="442210" cy="44221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3187B60-32EB-C44E-A161-342E86FD2D69}"/>
              </a:ext>
            </a:extLst>
          </p:cNvPr>
          <p:cNvSpPr/>
          <p:nvPr/>
        </p:nvSpPr>
        <p:spPr>
          <a:xfrm>
            <a:off x="6438763" y="3327973"/>
            <a:ext cx="442210" cy="44221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CF6A0C2-6FAA-FE4E-A6F9-3B8D8473D262}"/>
              </a:ext>
            </a:extLst>
          </p:cNvPr>
          <p:cNvSpPr/>
          <p:nvPr/>
        </p:nvSpPr>
        <p:spPr>
          <a:xfrm>
            <a:off x="3990067" y="2768183"/>
            <a:ext cx="442210" cy="44221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6CB8A6-539E-2E40-9C40-6074A8ACEBD5}"/>
              </a:ext>
            </a:extLst>
          </p:cNvPr>
          <p:cNvSpPr txBox="1"/>
          <p:nvPr/>
        </p:nvSpPr>
        <p:spPr>
          <a:xfrm>
            <a:off x="5704816" y="2045699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38E98B-E0F4-EE48-9515-D619A20010A0}"/>
              </a:ext>
            </a:extLst>
          </p:cNvPr>
          <p:cNvSpPr txBox="1"/>
          <p:nvPr/>
        </p:nvSpPr>
        <p:spPr>
          <a:xfrm>
            <a:off x="7096891" y="996507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30A566B-A428-6B45-A8DF-2725B115C9CE}"/>
              </a:ext>
            </a:extLst>
          </p:cNvPr>
          <p:cNvSpPr txBox="1"/>
          <p:nvPr/>
        </p:nvSpPr>
        <p:spPr>
          <a:xfrm>
            <a:off x="5595376" y="3770183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4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2E8270B-5138-BF43-9233-4ED8AF25AD92}"/>
              </a:ext>
            </a:extLst>
          </p:cNvPr>
          <p:cNvSpPr/>
          <p:nvPr/>
        </p:nvSpPr>
        <p:spPr>
          <a:xfrm>
            <a:off x="2292918" y="4010743"/>
            <a:ext cx="442210" cy="44221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D041E2-CA1A-8541-ADBD-E753ADF770AB}"/>
              </a:ext>
            </a:extLst>
          </p:cNvPr>
          <p:cNvSpPr txBox="1"/>
          <p:nvPr/>
        </p:nvSpPr>
        <p:spPr>
          <a:xfrm>
            <a:off x="2343944" y="3991131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02E0D4D-DD1F-C047-8E2C-12F28F4B2AB8}"/>
              </a:ext>
            </a:extLst>
          </p:cNvPr>
          <p:cNvSpPr txBox="1"/>
          <p:nvPr/>
        </p:nvSpPr>
        <p:spPr>
          <a:xfrm>
            <a:off x="7539101" y="2610785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B7F5335-1B39-1643-85B5-892871AF46C4}"/>
              </a:ext>
            </a:extLst>
          </p:cNvPr>
          <p:cNvSpPr txBox="1"/>
          <p:nvPr/>
        </p:nvSpPr>
        <p:spPr>
          <a:xfrm>
            <a:off x="6489789" y="3318511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6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ABE60CB-71C5-F74F-806E-8AF309F4D575}"/>
              </a:ext>
            </a:extLst>
          </p:cNvPr>
          <p:cNvSpPr txBox="1"/>
          <p:nvPr/>
        </p:nvSpPr>
        <p:spPr>
          <a:xfrm>
            <a:off x="4041093" y="2768183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7358852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8</Words>
  <Application>Microsoft Macintosh PowerPoint</Application>
  <PresentationFormat>Widescreen</PresentationFormat>
  <Paragraphs>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Rogers</dc:creator>
  <cp:lastModifiedBy>David Rogers</cp:lastModifiedBy>
  <cp:revision>2</cp:revision>
  <dcterms:created xsi:type="dcterms:W3CDTF">2019-11-11T20:50:48Z</dcterms:created>
  <dcterms:modified xsi:type="dcterms:W3CDTF">2019-11-11T21:06:09Z</dcterms:modified>
</cp:coreProperties>
</file>

<file path=docProps/thumbnail.jpeg>
</file>